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5"/>
  </p:notesMasterIdLst>
  <p:handoutMasterIdLst>
    <p:handoutMasterId r:id="rId16"/>
  </p:handoutMasterIdLst>
  <p:sldIdLst>
    <p:sldId id="355" r:id="rId7"/>
    <p:sldId id="357" r:id="rId8"/>
    <p:sldId id="361" r:id="rId9"/>
    <p:sldId id="362" r:id="rId10"/>
    <p:sldId id="360" r:id="rId11"/>
    <p:sldId id="363" r:id="rId12"/>
    <p:sldId id="364" r:id="rId13"/>
    <p:sldId id="365" r:id="rId14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0" autoAdjust="0"/>
    <p:restoredTop sz="87917" autoAdjust="0"/>
  </p:normalViewPr>
  <p:slideViewPr>
    <p:cSldViewPr snapToGrid="0">
      <p:cViewPr varScale="1">
        <p:scale>
          <a:sx n="82" d="100"/>
          <a:sy n="82" d="100"/>
        </p:scale>
        <p:origin x="96" y="5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Playtesting: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24.01.2018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Tricky, need multiple players for proper test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71414-4CAC-44A5-9D47-66AA9B03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109"/>
            <a:ext cx="9144000" cy="39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676862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Crawler testers only, 7 people in total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Distribute build in </a:t>
            </a:r>
            <a:r>
              <a:rPr lang="en-US" sz="2400" dirty="0" err="1"/>
              <a:t>Teamspeak</a:t>
            </a:r>
            <a:r>
              <a:rPr lang="en-US" sz="2400" dirty="0"/>
              <a:t> server filled with colleagues and watch the madness unfold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(Nearly) full matches, no prior instructions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Plenty of unfiltered feedback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2BA73-EB35-4124-AED7-05ABED11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2" y="1416255"/>
            <a:ext cx="2836886" cy="505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88532-AB95-4250-8095-257A291CEB88}"/>
              </a:ext>
            </a:extLst>
          </p:cNvPr>
          <p:cNvSpPr txBox="1"/>
          <p:nvPr/>
        </p:nvSpPr>
        <p:spPr>
          <a:xfrm rot="1474272">
            <a:off x="6432698" y="4911215"/>
            <a:ext cx="2424223" cy="1061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6600" b="1" dirty="0">
                <a:solidFill>
                  <a:srgbClr val="FF0000"/>
                </a:solidFill>
                <a:latin typeface="+mn-lt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22519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included </a:t>
            </a:r>
            <a:r>
              <a:rPr lang="en-US" sz="2400" i="1" dirty="0"/>
              <a:t>(</a:t>
            </a:r>
            <a:r>
              <a:rPr lang="en-US" sz="2400" i="1" dirty="0">
                <a:solidFill>
                  <a:srgbClr val="00B050"/>
                </a:solidFill>
              </a:rPr>
              <a:t>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C000"/>
                </a:solidFill>
              </a:rPr>
              <a:t>partially 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unsolved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Technical issues (</a:t>
            </a:r>
            <a:r>
              <a:rPr lang="en-US" sz="2400" dirty="0">
                <a:solidFill>
                  <a:srgbClr val="00B050"/>
                </a:solidFill>
              </a:rPr>
              <a:t>events not triggering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disconnects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update rate/smoothing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Interface issues (</a:t>
            </a:r>
            <a:r>
              <a:rPr lang="en-US" sz="2400" dirty="0">
                <a:solidFill>
                  <a:srgbClr val="00B050"/>
                </a:solidFill>
              </a:rPr>
              <a:t>UI scaling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lack of indicators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Gameplay issues (</a:t>
            </a:r>
            <a:r>
              <a:rPr lang="en-US" sz="2400" dirty="0">
                <a:solidFill>
                  <a:srgbClr val="00B050"/>
                </a:solidFill>
              </a:rPr>
              <a:t>class imbalance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master awareness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unsatisfying enemy search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boring after death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Miscellaneous issues (</a:t>
            </a:r>
            <a:r>
              <a:rPr lang="en-US" sz="2400" dirty="0">
                <a:solidFill>
                  <a:srgbClr val="00B050"/>
                </a:solidFill>
              </a:rPr>
              <a:t>main menu glitchy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bad sound mix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janky camera</a:t>
            </a:r>
            <a:r>
              <a:rPr lang="en-US" sz="2400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D5CBF123-BD45-4710-A32D-40A55BB2430C}"/>
              </a:ext>
            </a:extLst>
          </p:cNvPr>
          <p:cNvSpPr txBox="1">
            <a:spLocks/>
          </p:cNvSpPr>
          <p:nvPr/>
        </p:nvSpPr>
        <p:spPr>
          <a:xfrm>
            <a:off x="6200775" y="6038478"/>
            <a:ext cx="2205555" cy="61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80619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BD8ED2-7C94-4B28-92A1-4B4DE4115BFA}"/>
              </a:ext>
            </a:extLst>
          </p:cNvPr>
          <p:cNvSpPr/>
          <p:nvPr/>
        </p:nvSpPr>
        <p:spPr>
          <a:xfrm>
            <a:off x="0" y="-8280"/>
            <a:ext cx="9144000" cy="187961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Main </a:t>
            </a:r>
            <a:r>
              <a:rPr lang="de-DE" sz="2400" dirty="0" err="1"/>
              <a:t>menu</a:t>
            </a:r>
            <a:r>
              <a:rPr lang="de-DE" sz="2400" dirty="0"/>
              <a:t>, UI </a:t>
            </a:r>
            <a:r>
              <a:rPr lang="de-DE" sz="2400" dirty="0" err="1"/>
              <a:t>again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FX </a:t>
            </a:r>
            <a:r>
              <a:rPr lang="de-DE" sz="2400" dirty="0" err="1"/>
              <a:t>again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extended</a:t>
            </a:r>
            <a:r>
              <a:rPr lang="de-DE" sz="2400" dirty="0"/>
              <a:t> </a:t>
            </a:r>
            <a:r>
              <a:rPr lang="de-DE" sz="2400" dirty="0" err="1"/>
              <a:t>main</a:t>
            </a:r>
            <a:r>
              <a:rPr lang="de-DE" sz="2400" dirty="0"/>
              <a:t> </a:t>
            </a:r>
            <a:r>
              <a:rPr lang="de-DE" sz="2400" dirty="0" err="1"/>
              <a:t>scene</a:t>
            </a:r>
            <a:endParaRPr lang="de-DE" sz="24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Sound </a:t>
            </a:r>
            <a:r>
              <a:rPr lang="de-DE" sz="2400" dirty="0" err="1"/>
              <a:t>effects</a:t>
            </a:r>
            <a:r>
              <a:rPr lang="de-DE" sz="2400" dirty="0"/>
              <a:t> (~50%)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Performance &amp; </a:t>
            </a:r>
            <a:r>
              <a:rPr lang="de-DE" sz="2400" dirty="0" err="1"/>
              <a:t>network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 err="1"/>
              <a:t>profiling</a:t>
            </a:r>
            <a:endParaRPr lang="de-DE" sz="2400" dirty="0"/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/>
              <a:t>Next </a:t>
            </a:r>
            <a:r>
              <a:rPr lang="de-DE" sz="2400" dirty="0" err="1"/>
              <a:t>steps</a:t>
            </a:r>
            <a:r>
              <a:rPr lang="de-DE" sz="2400" dirty="0"/>
              <a:t>: </a:t>
            </a:r>
            <a:r>
              <a:rPr lang="de-DE" sz="2400" dirty="0" err="1"/>
              <a:t>more</a:t>
            </a:r>
            <a:r>
              <a:rPr lang="de-DE" sz="2400" dirty="0"/>
              <a:t> UI </a:t>
            </a:r>
            <a:r>
              <a:rPr lang="de-DE" sz="2400" dirty="0" err="1"/>
              <a:t>indicators</a:t>
            </a:r>
            <a:r>
              <a:rPr lang="de-DE" sz="2400" dirty="0"/>
              <a:t>, </a:t>
            </a:r>
            <a:br>
              <a:rPr lang="de-DE" sz="2400" dirty="0"/>
            </a:br>
            <a:r>
              <a:rPr lang="de-DE" sz="2400" dirty="0" err="1"/>
              <a:t>lighting</a:t>
            </a:r>
            <a:r>
              <a:rPr lang="de-DE" sz="2400" dirty="0"/>
              <a:t> </a:t>
            </a:r>
            <a:r>
              <a:rPr lang="de-DE" sz="2400" dirty="0" err="1"/>
              <a:t>optimization</a:t>
            </a:r>
            <a:r>
              <a:rPr lang="de-DE" sz="2400" dirty="0"/>
              <a:t>, </a:t>
            </a:r>
            <a:r>
              <a:rPr lang="de-DE" sz="2400" dirty="0" err="1"/>
              <a:t>sfx</a:t>
            </a:r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6509" y="5964027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, UI, </a:t>
            </a:r>
            <a:r>
              <a:rPr lang="de-DE" b="1" dirty="0" err="1">
                <a:solidFill>
                  <a:srgbClr val="005293"/>
                </a:solidFill>
              </a:rPr>
              <a:t>audio</a:t>
            </a:r>
            <a:r>
              <a:rPr lang="de-DE" b="1" dirty="0">
                <a:solidFill>
                  <a:srgbClr val="005293"/>
                </a:solidFill>
              </a:rPr>
              <a:t>, </a:t>
            </a:r>
            <a:r>
              <a:rPr lang="de-DE" b="1" dirty="0" err="1">
                <a:solidFill>
                  <a:srgbClr val="005293"/>
                </a:solidFill>
              </a:rPr>
              <a:t>profiling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A7A0F1-9FD9-475B-93BD-DE473A90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166" y="127852"/>
            <a:ext cx="3614834" cy="20303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172443-A2B3-4193-B6E5-2195FDCB1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9166" y="2330758"/>
            <a:ext cx="3615299" cy="219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92376-EB4B-4F63-9C12-CD2701310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9314" y="4680666"/>
            <a:ext cx="3604686" cy="2030333"/>
          </a:xfrm>
          <a:prstGeom prst="rect">
            <a:avLst/>
          </a:prstGeom>
        </p:spPr>
      </p:pic>
      <p:sp>
        <p:nvSpPr>
          <p:cNvPr id="20" name="Titel 4">
            <a:extLst>
              <a:ext uri="{FF2B5EF4-FFF2-40B4-BE49-F238E27FC236}">
                <a16:creationId xmlns:a16="http://schemas.microsoft.com/office/drawing/2014/main" id="{E0E2AF08-3A23-431F-A5C7-DF2EFFE9AA42}"/>
              </a:ext>
            </a:extLst>
          </p:cNvPr>
          <p:cNvSpPr txBox="1">
            <a:spLocks/>
          </p:cNvSpPr>
          <p:nvPr/>
        </p:nvSpPr>
        <p:spPr>
          <a:xfrm>
            <a:off x="319090" y="55943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rgbClr val="005293"/>
                </a:solidFill>
              </a:rPr>
              <a:t>Changes to:</a:t>
            </a:r>
          </a:p>
        </p:txBody>
      </p:sp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Enemies made more deadly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Soldier</a:t>
            </a:r>
            <a:endParaRPr lang="en-GB" sz="2400" dirty="0"/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The </a:t>
            </a:r>
            <a:r>
              <a:rPr lang="en-GB" sz="1800" i="1" dirty="0" smtClean="0"/>
              <a:t>“Long Distance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Decreased </a:t>
            </a:r>
            <a:r>
              <a:rPr lang="en-GB" sz="1800" dirty="0"/>
              <a:t>overall </a:t>
            </a:r>
            <a:r>
              <a:rPr lang="en-GB" sz="1800" dirty="0" smtClean="0"/>
              <a:t>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Infiltrator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The</a:t>
            </a:r>
            <a:r>
              <a:rPr lang="en-GB" sz="1800" i="1" dirty="0" smtClean="0"/>
              <a:t> “Stealth Character”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Invisibility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Backstab damage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 smtClean="0"/>
          </a:p>
          <a:p>
            <a:pPr lvl="2" indent="0">
              <a:lnSpc>
                <a:spcPct val="150000"/>
              </a:lnSpc>
              <a:buNone/>
            </a:pPr>
            <a:endParaRPr lang="en-GB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Sumo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The </a:t>
            </a:r>
            <a:r>
              <a:rPr lang="en-GB" sz="1800" i="1" dirty="0" smtClean="0"/>
              <a:t>“Tank”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Increased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Health increased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Berserker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The </a:t>
            </a:r>
            <a:r>
              <a:rPr lang="en-GB" sz="1800" i="1" dirty="0" smtClean="0"/>
              <a:t>“Close Quarters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Rage requirement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Rage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5293"/>
                </a:solidFill>
              </a:rPr>
              <a:t>Game 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7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Two friends from the Informatics department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One had experience with games, the other did not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Neither had played any games in VR before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5293"/>
                </a:solidFill>
              </a:rPr>
              <a:t>Master Playtest: The Playtesters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1" y="3771901"/>
            <a:ext cx="3191119" cy="236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90" y="3633578"/>
            <a:ext cx="1934943" cy="2614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23" y="3633578"/>
            <a:ext cx="1934944" cy="26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 good: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Throwing fireballs was fun!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Saving allies gave them a sense of purpose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Killing enemies by pointing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Feeling of being a demi-god was delivered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 bad: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Master’s remaining ability pool (mana) was not clear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Controls were a bit difficult and time consuming to use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Multiple play sessions were required to get the master to a decent skill level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</a:t>
            </a:r>
            <a:r>
              <a:rPr lang="de-DE" b="1" dirty="0" smtClean="0">
                <a:solidFill>
                  <a:srgbClr val="005293"/>
                </a:solidFill>
              </a:rPr>
              <a:t>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182091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435</Words>
  <Application>Microsoft Office PowerPoint</Application>
  <PresentationFormat>On-screen Show (4:3)</PresentationFormat>
  <Paragraphs>85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Playtesting: Hikari no To</vt:lpstr>
      <vt:lpstr>Playtest, larger scale</vt:lpstr>
      <vt:lpstr>Playtest, larger scale</vt:lpstr>
      <vt:lpstr>Playtest, larger scale</vt:lpstr>
      <vt:lpstr>Visuals, UI, audio, profiling</vt:lpstr>
      <vt:lpstr>Game Balancing</vt:lpstr>
      <vt:lpstr>Master Playtest: The Playtesters</vt:lpstr>
      <vt:lpstr>Master Playtest: The Feedback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Muhammad Inshal Uddin</cp:lastModifiedBy>
  <cp:revision>280</cp:revision>
  <cp:lastPrinted>2015-07-30T14:04:45Z</cp:lastPrinted>
  <dcterms:created xsi:type="dcterms:W3CDTF">2017-11-01T18:11:47Z</dcterms:created>
  <dcterms:modified xsi:type="dcterms:W3CDTF">2018-01-24T13:05:35Z</dcterms:modified>
</cp:coreProperties>
</file>